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6" r:id="rId7"/>
  </p:sldIdLst>
  <p:sldSz cx="18288000" cy="10287000"/>
  <p:notesSz cx="6858000" cy="9144000"/>
  <p:embeddedFontLst>
    <p:embeddedFont>
      <p:font typeface="Biski" panose="020B0604020202020204" charset="-34"/>
      <p:regular r:id="rId8"/>
    </p:embeddedFont>
    <p:embeddedFont>
      <p:font typeface="Bobby Jones"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4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40.sv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10.svg"/><Relationship Id="rId10" Type="http://schemas.openxmlformats.org/officeDocument/2006/relationships/image" Target="../media/image45.png"/><Relationship Id="rId4" Type="http://schemas.openxmlformats.org/officeDocument/2006/relationships/image" Target="../media/image9.png"/><Relationship Id="rId9"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image" Target="../media/image50.sv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image" Target="../media/image49.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5" Type="http://schemas.openxmlformats.org/officeDocument/2006/relationships/image" Target="../media/image62.svg"/><Relationship Id="rId10" Type="http://schemas.openxmlformats.org/officeDocument/2006/relationships/image" Target="../media/image57.png"/><Relationship Id="rId19" Type="http://schemas.openxmlformats.org/officeDocument/2006/relationships/image" Target="../media/image66.svg"/><Relationship Id="rId4" Type="http://schemas.openxmlformats.org/officeDocument/2006/relationships/image" Target="../media/image51.png"/><Relationship Id="rId9" Type="http://schemas.openxmlformats.org/officeDocument/2006/relationships/image" Target="../media/image56.svg"/><Relationship Id="rId1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6.svg"/><Relationship Id="rId18" Type="http://schemas.openxmlformats.org/officeDocument/2006/relationships/image" Target="../media/image35.png"/><Relationship Id="rId3" Type="http://schemas.openxmlformats.org/officeDocument/2006/relationships/image" Target="../media/image68.svg"/><Relationship Id="rId7" Type="http://schemas.openxmlformats.org/officeDocument/2006/relationships/image" Target="../media/image72.svg"/><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image" Target="../media/image67.png"/><Relationship Id="rId16"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4.svg"/><Relationship Id="rId5" Type="http://schemas.openxmlformats.org/officeDocument/2006/relationships/image" Target="../media/image70.svg"/><Relationship Id="rId15" Type="http://schemas.openxmlformats.org/officeDocument/2006/relationships/image" Target="../media/image78.svg"/><Relationship Id="rId10" Type="http://schemas.openxmlformats.org/officeDocument/2006/relationships/image" Target="../media/image73.png"/><Relationship Id="rId19" Type="http://schemas.openxmlformats.org/officeDocument/2006/relationships/image" Target="../media/image36.svg"/><Relationship Id="rId4" Type="http://schemas.openxmlformats.org/officeDocument/2006/relationships/image" Target="../media/image69.png"/><Relationship Id="rId9" Type="http://schemas.openxmlformats.org/officeDocument/2006/relationships/image" Target="../media/image34.svg"/><Relationship Id="rId1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7E7"/>
        </a:solidFill>
        <a:effectLst/>
      </p:bgPr>
    </p:bg>
    <p:spTree>
      <p:nvGrpSpPr>
        <p:cNvPr id="1" name=""/>
        <p:cNvGrpSpPr/>
        <p:nvPr/>
      </p:nvGrpSpPr>
      <p:grpSpPr>
        <a:xfrm>
          <a:off x="0" y="0"/>
          <a:ext cx="0" cy="0"/>
          <a:chOff x="0" y="0"/>
          <a:chExt cx="0" cy="0"/>
        </a:xfrm>
      </p:grpSpPr>
      <p:grpSp>
        <p:nvGrpSpPr>
          <p:cNvPr id="2" name="Group 2"/>
          <p:cNvGrpSpPr/>
          <p:nvPr/>
        </p:nvGrpSpPr>
        <p:grpSpPr>
          <a:xfrm>
            <a:off x="12636959" y="4516468"/>
            <a:ext cx="5791336" cy="6547454"/>
            <a:chOff x="0" y="0"/>
            <a:chExt cx="7721781" cy="8729938"/>
          </a:xfrm>
        </p:grpSpPr>
        <p:sp>
          <p:nvSpPr>
            <p:cNvPr id="3" name="Freeform 3"/>
            <p:cNvSpPr/>
            <p:nvPr/>
          </p:nvSpPr>
          <p:spPr>
            <a:xfrm flipH="1">
              <a:off x="0" y="418824"/>
              <a:ext cx="7721781" cy="8311114"/>
            </a:xfrm>
            <a:custGeom>
              <a:avLst/>
              <a:gdLst/>
              <a:ahLst/>
              <a:cxnLst/>
              <a:rect l="l" t="t" r="r" b="b"/>
              <a:pathLst>
                <a:path w="7721781" h="8311114">
                  <a:moveTo>
                    <a:pt x="7721781" y="0"/>
                  </a:moveTo>
                  <a:lnTo>
                    <a:pt x="0" y="0"/>
                  </a:lnTo>
                  <a:lnTo>
                    <a:pt x="0" y="8311114"/>
                  </a:lnTo>
                  <a:lnTo>
                    <a:pt x="7721781" y="8311114"/>
                  </a:lnTo>
                  <a:lnTo>
                    <a:pt x="7721781"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508" y="0"/>
              <a:ext cx="2832382" cy="283238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7E7"/>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sp>
        <p:nvSpPr>
          <p:cNvPr id="7" name="Freeform 7"/>
          <p:cNvSpPr/>
          <p:nvPr/>
        </p:nvSpPr>
        <p:spPr>
          <a:xfrm>
            <a:off x="11032241" y="1359188"/>
            <a:ext cx="4500385" cy="5334508"/>
          </a:xfrm>
          <a:custGeom>
            <a:avLst/>
            <a:gdLst/>
            <a:ahLst/>
            <a:cxnLst/>
            <a:rect l="l" t="t" r="r" b="b"/>
            <a:pathLst>
              <a:path w="4500385" h="5334508">
                <a:moveTo>
                  <a:pt x="0" y="0"/>
                </a:moveTo>
                <a:lnTo>
                  <a:pt x="4500386" y="0"/>
                </a:lnTo>
                <a:lnTo>
                  <a:pt x="4500386" y="5334508"/>
                </a:lnTo>
                <a:lnTo>
                  <a:pt x="0" y="53345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718296" y="5036732"/>
            <a:ext cx="6543005" cy="6639581"/>
            <a:chOff x="0" y="0"/>
            <a:chExt cx="8724007" cy="8852775"/>
          </a:xfrm>
        </p:grpSpPr>
        <p:sp>
          <p:nvSpPr>
            <p:cNvPr id="9" name="Freeform 9"/>
            <p:cNvSpPr/>
            <p:nvPr/>
          </p:nvSpPr>
          <p:spPr>
            <a:xfrm flipH="1">
              <a:off x="0" y="0"/>
              <a:ext cx="8724007" cy="8852775"/>
            </a:xfrm>
            <a:custGeom>
              <a:avLst/>
              <a:gdLst/>
              <a:ahLst/>
              <a:cxnLst/>
              <a:rect l="l" t="t" r="r" b="b"/>
              <a:pathLst>
                <a:path w="8724007" h="8852775">
                  <a:moveTo>
                    <a:pt x="8724007" y="0"/>
                  </a:moveTo>
                  <a:lnTo>
                    <a:pt x="0" y="0"/>
                  </a:lnTo>
                  <a:lnTo>
                    <a:pt x="0" y="8852775"/>
                  </a:lnTo>
                  <a:lnTo>
                    <a:pt x="8724007" y="8852775"/>
                  </a:lnTo>
                  <a:lnTo>
                    <a:pt x="8724007"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4849682" y="646413"/>
              <a:ext cx="3681008" cy="368100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7E7"/>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grpSp>
      <p:sp>
        <p:nvSpPr>
          <p:cNvPr id="13" name="TextBox 13"/>
          <p:cNvSpPr txBox="1"/>
          <p:nvPr/>
        </p:nvSpPr>
        <p:spPr>
          <a:xfrm>
            <a:off x="2711759" y="2392256"/>
            <a:ext cx="8657106" cy="4411464"/>
          </a:xfrm>
          <a:prstGeom prst="rect">
            <a:avLst/>
          </a:prstGeom>
        </p:spPr>
        <p:txBody>
          <a:bodyPr lIns="0" tIns="0" rIns="0" bIns="0" rtlCol="0" anchor="t">
            <a:spAutoFit/>
          </a:bodyPr>
          <a:lstStyle/>
          <a:p>
            <a:pPr algn="ctr">
              <a:lnSpc>
                <a:spcPts val="17192"/>
              </a:lnSpc>
            </a:pPr>
            <a:r>
              <a:rPr lang="en-US" sz="17192" b="1" dirty="0" err="1">
                <a:solidFill>
                  <a:srgbClr val="B93B24"/>
                </a:solidFill>
                <a:latin typeface="Arial" panose="020B0604020202020204" pitchFamily="34" charset="0"/>
                <a:ea typeface="Bobby Jones"/>
                <a:cs typeface="Arial" panose="020B0604020202020204" pitchFamily="34" charset="0"/>
                <a:sym typeface="Bobby Jones"/>
              </a:rPr>
              <a:t>Biến</a:t>
            </a:r>
            <a:r>
              <a:rPr lang="en-US" sz="17192" b="1" dirty="0">
                <a:solidFill>
                  <a:srgbClr val="B93B24"/>
                </a:solidFill>
                <a:latin typeface="Arial" panose="020B0604020202020204" pitchFamily="34" charset="0"/>
                <a:ea typeface="Bobby Jones"/>
                <a:cs typeface="Arial" panose="020B0604020202020204" pitchFamily="34" charset="0"/>
                <a:sym typeface="Bobby Jones"/>
              </a:rPr>
              <a:t> </a:t>
            </a:r>
            <a:r>
              <a:rPr lang="en-US" sz="17192" b="1" dirty="0" err="1">
                <a:solidFill>
                  <a:srgbClr val="B93B24"/>
                </a:solidFill>
                <a:latin typeface="Arial" panose="020B0604020202020204" pitchFamily="34" charset="0"/>
                <a:ea typeface="Bobby Jones"/>
                <a:cs typeface="Arial" panose="020B0604020202020204" pitchFamily="34" charset="0"/>
                <a:sym typeface="Bobby Jones"/>
              </a:rPr>
              <a:t>đổi</a:t>
            </a:r>
            <a:r>
              <a:rPr lang="en-US" sz="17192" b="1" dirty="0">
                <a:solidFill>
                  <a:srgbClr val="B93B24"/>
                </a:solidFill>
                <a:latin typeface="Arial" panose="020B0604020202020204" pitchFamily="34" charset="0"/>
                <a:ea typeface="Bobby Jones"/>
                <a:cs typeface="Arial" panose="020B0604020202020204" pitchFamily="34" charset="0"/>
                <a:sym typeface="Bobby Jones"/>
              </a:rPr>
              <a:t> </a:t>
            </a:r>
            <a:r>
              <a:rPr lang="en-US" sz="17192" b="1" dirty="0" err="1">
                <a:solidFill>
                  <a:srgbClr val="B93B24"/>
                </a:solidFill>
                <a:latin typeface="Arial" panose="020B0604020202020204" pitchFamily="34" charset="0"/>
                <a:ea typeface="Bobby Jones"/>
                <a:cs typeface="Arial" panose="020B0604020202020204" pitchFamily="34" charset="0"/>
                <a:sym typeface="Bobby Jones"/>
              </a:rPr>
              <a:t>khí</a:t>
            </a:r>
            <a:r>
              <a:rPr lang="en-US" sz="17192" b="1" dirty="0">
                <a:solidFill>
                  <a:srgbClr val="B93B24"/>
                </a:solidFill>
                <a:latin typeface="Arial" panose="020B0604020202020204" pitchFamily="34" charset="0"/>
                <a:ea typeface="Bobby Jones"/>
                <a:cs typeface="Arial" panose="020B0604020202020204" pitchFamily="34" charset="0"/>
                <a:sym typeface="Bobby Jones"/>
              </a:rPr>
              <a:t> </a:t>
            </a:r>
            <a:r>
              <a:rPr lang="en-US" sz="17192" b="1" dirty="0" err="1">
                <a:solidFill>
                  <a:srgbClr val="B93B24"/>
                </a:solidFill>
                <a:latin typeface="Arial" panose="020B0604020202020204" pitchFamily="34" charset="0"/>
                <a:ea typeface="Bobby Jones"/>
                <a:cs typeface="Arial" panose="020B0604020202020204" pitchFamily="34" charset="0"/>
                <a:sym typeface="Bobby Jones"/>
              </a:rPr>
              <a:t>hậu</a:t>
            </a:r>
            <a:endParaRPr lang="en-US" sz="17192" b="1" dirty="0">
              <a:solidFill>
                <a:srgbClr val="B93B24"/>
              </a:solidFill>
              <a:latin typeface="Arial" panose="020B0604020202020204" pitchFamily="34" charset="0"/>
              <a:ea typeface="Bobby Jones"/>
              <a:cs typeface="Arial" panose="020B0604020202020204" pitchFamily="34" charset="0"/>
              <a:sym typeface="Bobby Jones"/>
            </a:endParaRPr>
          </a:p>
        </p:txBody>
      </p:sp>
      <p:sp>
        <p:nvSpPr>
          <p:cNvPr id="15" name="Freeform 15"/>
          <p:cNvSpPr/>
          <p:nvPr/>
        </p:nvSpPr>
        <p:spPr>
          <a:xfrm rot="4777570">
            <a:off x="-914293" y="947663"/>
            <a:ext cx="2566241" cy="2604119"/>
          </a:xfrm>
          <a:custGeom>
            <a:avLst/>
            <a:gdLst/>
            <a:ahLst/>
            <a:cxnLst/>
            <a:rect l="l" t="t" r="r" b="b"/>
            <a:pathLst>
              <a:path w="2566241" h="2604119">
                <a:moveTo>
                  <a:pt x="0" y="0"/>
                </a:moveTo>
                <a:lnTo>
                  <a:pt x="2566242" y="0"/>
                </a:lnTo>
                <a:lnTo>
                  <a:pt x="2566242" y="2604119"/>
                </a:lnTo>
                <a:lnTo>
                  <a:pt x="0" y="2604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848748">
            <a:off x="16225479" y="786469"/>
            <a:ext cx="2791065" cy="2659123"/>
          </a:xfrm>
          <a:custGeom>
            <a:avLst/>
            <a:gdLst/>
            <a:ahLst/>
            <a:cxnLst/>
            <a:rect l="l" t="t" r="r" b="b"/>
            <a:pathLst>
              <a:path w="2791065" h="2659123">
                <a:moveTo>
                  <a:pt x="0" y="0"/>
                </a:moveTo>
                <a:lnTo>
                  <a:pt x="2791065" y="0"/>
                </a:lnTo>
                <a:lnTo>
                  <a:pt x="2791065" y="2659124"/>
                </a:lnTo>
                <a:lnTo>
                  <a:pt x="0" y="26591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rot="10487418">
            <a:off x="7430076" y="-2885695"/>
            <a:ext cx="3052433" cy="4114800"/>
          </a:xfrm>
          <a:custGeom>
            <a:avLst/>
            <a:gdLst/>
            <a:ahLst/>
            <a:cxnLst/>
            <a:rect l="l" t="t" r="r" b="b"/>
            <a:pathLst>
              <a:path w="3052433" h="4114800">
                <a:moveTo>
                  <a:pt x="0" y="0"/>
                </a:moveTo>
                <a:lnTo>
                  <a:pt x="3052434" y="0"/>
                </a:lnTo>
                <a:lnTo>
                  <a:pt x="305243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6284258" y="6927647"/>
            <a:ext cx="5719483" cy="1072286"/>
          </a:xfrm>
          <a:prstGeom prst="rect">
            <a:avLst/>
          </a:prstGeom>
        </p:spPr>
        <p:txBody>
          <a:bodyPr lIns="0" tIns="0" rIns="0" bIns="0" rtlCol="0" anchor="t">
            <a:spAutoFit/>
          </a:bodyPr>
          <a:lstStyle/>
          <a:p>
            <a:pPr algn="ctr">
              <a:lnSpc>
                <a:spcPts val="3121"/>
              </a:lnSpc>
            </a:pPr>
            <a:r>
              <a:rPr lang="en-US" sz="3121">
                <a:solidFill>
                  <a:srgbClr val="FFF9F0"/>
                </a:solidFill>
                <a:latin typeface="Biski"/>
                <a:ea typeface="Biski"/>
                <a:cs typeface="Biski"/>
                <a:sym typeface="Biski"/>
              </a:rPr>
              <a:t>Understanding the Impacts and Taking Action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6C56"/>
        </a:solidFill>
        <a:effectLst/>
      </p:bgPr>
    </p:bg>
    <p:spTree>
      <p:nvGrpSpPr>
        <p:cNvPr id="1" name=""/>
        <p:cNvGrpSpPr/>
        <p:nvPr/>
      </p:nvGrpSpPr>
      <p:grpSpPr>
        <a:xfrm>
          <a:off x="0" y="0"/>
          <a:ext cx="0" cy="0"/>
          <a:chOff x="0" y="0"/>
          <a:chExt cx="0" cy="0"/>
        </a:xfrm>
      </p:grpSpPr>
      <p:sp>
        <p:nvSpPr>
          <p:cNvPr id="2" name="Freeform 2"/>
          <p:cNvSpPr/>
          <p:nvPr/>
        </p:nvSpPr>
        <p:spPr>
          <a:xfrm rot="8824577">
            <a:off x="-1426077" y="4101277"/>
            <a:ext cx="7455671" cy="7455671"/>
          </a:xfrm>
          <a:custGeom>
            <a:avLst/>
            <a:gdLst/>
            <a:ahLst/>
            <a:cxnLst/>
            <a:rect l="l" t="t" r="r" b="b"/>
            <a:pathLst>
              <a:path w="7455671" h="7455671">
                <a:moveTo>
                  <a:pt x="0" y="0"/>
                </a:moveTo>
                <a:lnTo>
                  <a:pt x="7455670" y="0"/>
                </a:lnTo>
                <a:lnTo>
                  <a:pt x="7455670" y="7455671"/>
                </a:lnTo>
                <a:lnTo>
                  <a:pt x="0" y="7455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999970">
            <a:off x="1766661" y="-295820"/>
            <a:ext cx="2440691" cy="3064795"/>
          </a:xfrm>
          <a:custGeom>
            <a:avLst/>
            <a:gdLst/>
            <a:ahLst/>
            <a:cxnLst/>
            <a:rect l="l" t="t" r="r" b="b"/>
            <a:pathLst>
              <a:path w="2440691" h="3064795">
                <a:moveTo>
                  <a:pt x="0" y="0"/>
                </a:moveTo>
                <a:lnTo>
                  <a:pt x="2440692" y="0"/>
                </a:lnTo>
                <a:lnTo>
                  <a:pt x="2440692" y="3064794"/>
                </a:lnTo>
                <a:lnTo>
                  <a:pt x="0" y="30647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245213">
            <a:off x="12663801" y="7789581"/>
            <a:ext cx="1786098" cy="3867534"/>
          </a:xfrm>
          <a:custGeom>
            <a:avLst/>
            <a:gdLst/>
            <a:ahLst/>
            <a:cxnLst/>
            <a:rect l="l" t="t" r="r" b="b"/>
            <a:pathLst>
              <a:path w="1786098" h="3867534">
                <a:moveTo>
                  <a:pt x="0" y="0"/>
                </a:moveTo>
                <a:lnTo>
                  <a:pt x="1786098" y="0"/>
                </a:lnTo>
                <a:lnTo>
                  <a:pt x="1786098" y="3867535"/>
                </a:lnTo>
                <a:lnTo>
                  <a:pt x="0" y="3867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817495">
            <a:off x="11755670" y="511122"/>
            <a:ext cx="1371769" cy="1450909"/>
          </a:xfrm>
          <a:custGeom>
            <a:avLst/>
            <a:gdLst/>
            <a:ahLst/>
            <a:cxnLst/>
            <a:rect l="l" t="t" r="r" b="b"/>
            <a:pathLst>
              <a:path w="1371769" h="1450909">
                <a:moveTo>
                  <a:pt x="0" y="0"/>
                </a:moveTo>
                <a:lnTo>
                  <a:pt x="1371769" y="0"/>
                </a:lnTo>
                <a:lnTo>
                  <a:pt x="1371769" y="1450909"/>
                </a:lnTo>
                <a:lnTo>
                  <a:pt x="0" y="14509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254030" flipH="1">
            <a:off x="7053243" y="8296410"/>
            <a:ext cx="2436216" cy="1036499"/>
          </a:xfrm>
          <a:custGeom>
            <a:avLst/>
            <a:gdLst/>
            <a:ahLst/>
            <a:cxnLst/>
            <a:rect l="l" t="t" r="r" b="b"/>
            <a:pathLst>
              <a:path w="2436216" h="1036499">
                <a:moveTo>
                  <a:pt x="2436216" y="0"/>
                </a:moveTo>
                <a:lnTo>
                  <a:pt x="0" y="0"/>
                </a:lnTo>
                <a:lnTo>
                  <a:pt x="0" y="1036500"/>
                </a:lnTo>
                <a:lnTo>
                  <a:pt x="2436216" y="1036500"/>
                </a:lnTo>
                <a:lnTo>
                  <a:pt x="2436216"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516874">
            <a:off x="16483423" y="-800811"/>
            <a:ext cx="2393032" cy="3096866"/>
          </a:xfrm>
          <a:custGeom>
            <a:avLst/>
            <a:gdLst/>
            <a:ahLst/>
            <a:cxnLst/>
            <a:rect l="l" t="t" r="r" b="b"/>
            <a:pathLst>
              <a:path w="2393032" h="3096866">
                <a:moveTo>
                  <a:pt x="0" y="0"/>
                </a:moveTo>
                <a:lnTo>
                  <a:pt x="2393033" y="0"/>
                </a:lnTo>
                <a:lnTo>
                  <a:pt x="2393033" y="3096865"/>
                </a:lnTo>
                <a:lnTo>
                  <a:pt x="0" y="309686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5835985" y="2673826"/>
            <a:ext cx="6087257" cy="1903651"/>
          </a:xfrm>
          <a:custGeom>
            <a:avLst/>
            <a:gdLst/>
            <a:ahLst/>
            <a:cxnLst/>
            <a:rect l="l" t="t" r="r" b="b"/>
            <a:pathLst>
              <a:path w="6087257" h="1903651">
                <a:moveTo>
                  <a:pt x="0" y="0"/>
                </a:moveTo>
                <a:lnTo>
                  <a:pt x="6087257" y="0"/>
                </a:lnTo>
                <a:lnTo>
                  <a:pt x="6087257" y="1903652"/>
                </a:lnTo>
                <a:lnTo>
                  <a:pt x="0" y="190365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5408814" y="3072373"/>
            <a:ext cx="11580463" cy="5127626"/>
          </a:xfrm>
          <a:prstGeom prst="rect">
            <a:avLst/>
          </a:prstGeom>
        </p:spPr>
        <p:txBody>
          <a:bodyPr lIns="0" tIns="0" rIns="0" bIns="0" rtlCol="0" anchor="t">
            <a:spAutoFit/>
          </a:bodyPr>
          <a:lstStyle/>
          <a:p>
            <a:pPr algn="r">
              <a:lnSpc>
                <a:spcPts val="8000"/>
              </a:lnSpc>
            </a:pPr>
            <a:r>
              <a:rPr lang="en-US" sz="8000">
                <a:solidFill>
                  <a:srgbClr val="FEF7E7"/>
                </a:solidFill>
                <a:latin typeface="Bobby Jones"/>
                <a:ea typeface="Bobby Jones"/>
                <a:cs typeface="Bobby Jones"/>
                <a:sym typeface="Bobby Jones"/>
              </a:rPr>
              <a:t>Let's discuss the impacts of climate change on our planet and the steps we can take to address them.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a:off x="-1273931" y="8205204"/>
            <a:ext cx="5566967" cy="2479831"/>
          </a:xfrm>
          <a:custGeom>
            <a:avLst/>
            <a:gdLst/>
            <a:ahLst/>
            <a:cxnLst/>
            <a:rect l="l" t="t" r="r" b="b"/>
            <a:pathLst>
              <a:path w="5566967" h="2479831">
                <a:moveTo>
                  <a:pt x="0" y="0"/>
                </a:moveTo>
                <a:lnTo>
                  <a:pt x="5566967" y="0"/>
                </a:lnTo>
                <a:lnTo>
                  <a:pt x="5566967" y="2479831"/>
                </a:lnTo>
                <a:lnTo>
                  <a:pt x="0" y="24798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828328" y="794595"/>
            <a:ext cx="9038123" cy="8923092"/>
          </a:xfrm>
          <a:custGeom>
            <a:avLst/>
            <a:gdLst/>
            <a:ahLst/>
            <a:cxnLst/>
            <a:rect l="l" t="t" r="r" b="b"/>
            <a:pathLst>
              <a:path w="9038123" h="8923092">
                <a:moveTo>
                  <a:pt x="0" y="0"/>
                </a:moveTo>
                <a:lnTo>
                  <a:pt x="9038123" y="0"/>
                </a:lnTo>
                <a:lnTo>
                  <a:pt x="9038123" y="8923092"/>
                </a:lnTo>
                <a:lnTo>
                  <a:pt x="0" y="8923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50954">
            <a:off x="6825538" y="7575925"/>
            <a:ext cx="1222232" cy="1783098"/>
          </a:xfrm>
          <a:custGeom>
            <a:avLst/>
            <a:gdLst/>
            <a:ahLst/>
            <a:cxnLst/>
            <a:rect l="l" t="t" r="r" b="b"/>
            <a:pathLst>
              <a:path w="1222232" h="1783098">
                <a:moveTo>
                  <a:pt x="0" y="0"/>
                </a:moveTo>
                <a:lnTo>
                  <a:pt x="1222232" y="0"/>
                </a:lnTo>
                <a:lnTo>
                  <a:pt x="1222232" y="1783097"/>
                </a:lnTo>
                <a:lnTo>
                  <a:pt x="0" y="1783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5324274" y="7114585"/>
            <a:ext cx="2542176" cy="2542176"/>
          </a:xfrm>
          <a:custGeom>
            <a:avLst/>
            <a:gdLst/>
            <a:ahLst/>
            <a:cxnLst/>
            <a:rect l="l" t="t" r="r" b="b"/>
            <a:pathLst>
              <a:path w="2542176" h="2542176">
                <a:moveTo>
                  <a:pt x="0" y="0"/>
                </a:moveTo>
                <a:lnTo>
                  <a:pt x="2542177" y="0"/>
                </a:lnTo>
                <a:lnTo>
                  <a:pt x="2542177" y="2542176"/>
                </a:lnTo>
                <a:lnTo>
                  <a:pt x="0" y="254217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624621">
            <a:off x="-1742235" y="-809228"/>
            <a:ext cx="3052433" cy="4114800"/>
          </a:xfrm>
          <a:custGeom>
            <a:avLst/>
            <a:gdLst/>
            <a:ahLst/>
            <a:cxnLst/>
            <a:rect l="l" t="t" r="r" b="b"/>
            <a:pathLst>
              <a:path w="3052433" h="4114800">
                <a:moveTo>
                  <a:pt x="0" y="0"/>
                </a:moveTo>
                <a:lnTo>
                  <a:pt x="3052433" y="0"/>
                </a:lnTo>
                <a:lnTo>
                  <a:pt x="305243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509552" y="2062082"/>
            <a:ext cx="8228499" cy="1064895"/>
          </a:xfrm>
          <a:prstGeom prst="rect">
            <a:avLst/>
          </a:prstGeom>
        </p:spPr>
        <p:txBody>
          <a:bodyPr lIns="0" tIns="0" rIns="0" bIns="0" rtlCol="0" anchor="t">
            <a:spAutoFit/>
          </a:bodyPr>
          <a:lstStyle/>
          <a:p>
            <a:pPr algn="l">
              <a:lnSpc>
                <a:spcPts val="7800"/>
              </a:lnSpc>
            </a:pPr>
            <a:r>
              <a:rPr lang="en-US" sz="7800" dirty="0">
                <a:solidFill>
                  <a:srgbClr val="226245"/>
                </a:solidFill>
                <a:latin typeface="Bobby Jones"/>
                <a:ea typeface="Bobby Jones"/>
                <a:cs typeface="Bobby Jones"/>
                <a:sym typeface="Bobby Jones"/>
              </a:rPr>
              <a:t>Table of Contents</a:t>
            </a:r>
          </a:p>
        </p:txBody>
      </p:sp>
      <p:sp>
        <p:nvSpPr>
          <p:cNvPr id="8" name="TextBox 8"/>
          <p:cNvSpPr txBox="1"/>
          <p:nvPr/>
        </p:nvSpPr>
        <p:spPr>
          <a:xfrm>
            <a:off x="1509552" y="3331867"/>
            <a:ext cx="6882453" cy="685814"/>
          </a:xfrm>
          <a:prstGeom prst="rect">
            <a:avLst/>
          </a:prstGeom>
        </p:spPr>
        <p:txBody>
          <a:bodyPr lIns="0" tIns="0" rIns="0" bIns="0" rtlCol="0" anchor="t">
            <a:spAutoFit/>
          </a:bodyPr>
          <a:lstStyle/>
          <a:p>
            <a:pPr marL="688201" lvl="1" indent="-344100" algn="l">
              <a:lnSpc>
                <a:spcPts val="3187"/>
              </a:lnSpc>
              <a:buFont typeface="Arial"/>
              <a:buChar char="•"/>
            </a:pPr>
            <a:r>
              <a:rPr lang="en-US" sz="3187" dirty="0">
                <a:solidFill>
                  <a:srgbClr val="000000"/>
                </a:solidFill>
                <a:latin typeface="Biski"/>
                <a:ea typeface="Biski"/>
                <a:cs typeface="Biski"/>
                <a:sym typeface="Biski"/>
              </a:rPr>
              <a:t>What is Climate Change?</a:t>
            </a:r>
          </a:p>
        </p:txBody>
      </p:sp>
      <p:sp>
        <p:nvSpPr>
          <p:cNvPr id="9" name="TextBox 9"/>
          <p:cNvSpPr txBox="1"/>
          <p:nvPr/>
        </p:nvSpPr>
        <p:spPr>
          <a:xfrm>
            <a:off x="1509552" y="3999827"/>
            <a:ext cx="6882453" cy="685814"/>
          </a:xfrm>
          <a:prstGeom prst="rect">
            <a:avLst/>
          </a:prstGeom>
        </p:spPr>
        <p:txBody>
          <a:bodyPr lIns="0" tIns="0" rIns="0" bIns="0" rtlCol="0" anchor="t">
            <a:spAutoFit/>
          </a:bodyPr>
          <a:lstStyle/>
          <a:p>
            <a:pPr marL="688201" lvl="1" indent="-344100" algn="l">
              <a:lnSpc>
                <a:spcPts val="3187"/>
              </a:lnSpc>
              <a:buFont typeface="Arial"/>
              <a:buChar char="•"/>
            </a:pPr>
            <a:r>
              <a:rPr lang="en-US" sz="3187">
                <a:solidFill>
                  <a:srgbClr val="000000"/>
                </a:solidFill>
                <a:latin typeface="Biski"/>
                <a:ea typeface="Biski"/>
                <a:cs typeface="Biski"/>
                <a:sym typeface="Biski"/>
              </a:rPr>
              <a:t>Causes of Climate Change</a:t>
            </a:r>
          </a:p>
        </p:txBody>
      </p:sp>
      <p:sp>
        <p:nvSpPr>
          <p:cNvPr id="10" name="TextBox 10"/>
          <p:cNvSpPr txBox="1"/>
          <p:nvPr/>
        </p:nvSpPr>
        <p:spPr>
          <a:xfrm>
            <a:off x="1509552" y="4667786"/>
            <a:ext cx="6882453" cy="685814"/>
          </a:xfrm>
          <a:prstGeom prst="rect">
            <a:avLst/>
          </a:prstGeom>
        </p:spPr>
        <p:txBody>
          <a:bodyPr lIns="0" tIns="0" rIns="0" bIns="0" rtlCol="0" anchor="t">
            <a:spAutoFit/>
          </a:bodyPr>
          <a:lstStyle/>
          <a:p>
            <a:pPr marL="688201" lvl="1" indent="-344100" algn="l">
              <a:lnSpc>
                <a:spcPts val="3187"/>
              </a:lnSpc>
              <a:buFont typeface="Arial"/>
              <a:buChar char="•"/>
            </a:pPr>
            <a:r>
              <a:rPr lang="en-US" sz="3187">
                <a:solidFill>
                  <a:srgbClr val="000000"/>
                </a:solidFill>
                <a:latin typeface="Biski"/>
                <a:ea typeface="Biski"/>
                <a:cs typeface="Biski"/>
                <a:sym typeface="Biski"/>
              </a:rPr>
              <a:t>Environmental Impacts</a:t>
            </a:r>
          </a:p>
        </p:txBody>
      </p:sp>
      <p:sp>
        <p:nvSpPr>
          <p:cNvPr id="11" name="TextBox 11"/>
          <p:cNvSpPr txBox="1"/>
          <p:nvPr/>
        </p:nvSpPr>
        <p:spPr>
          <a:xfrm>
            <a:off x="1509552" y="5335746"/>
            <a:ext cx="6882453" cy="685814"/>
          </a:xfrm>
          <a:prstGeom prst="rect">
            <a:avLst/>
          </a:prstGeom>
        </p:spPr>
        <p:txBody>
          <a:bodyPr lIns="0" tIns="0" rIns="0" bIns="0" rtlCol="0" anchor="t">
            <a:spAutoFit/>
          </a:bodyPr>
          <a:lstStyle/>
          <a:p>
            <a:pPr marL="688201" lvl="1" indent="-344100" algn="l">
              <a:lnSpc>
                <a:spcPts val="3187"/>
              </a:lnSpc>
              <a:buFont typeface="Arial"/>
              <a:buChar char="•"/>
            </a:pPr>
            <a:r>
              <a:rPr lang="en-US" sz="3187">
                <a:solidFill>
                  <a:srgbClr val="000000"/>
                </a:solidFill>
                <a:latin typeface="Biski"/>
                <a:ea typeface="Biski"/>
                <a:cs typeface="Biski"/>
                <a:sym typeface="Biski"/>
              </a:rPr>
              <a:t>Renewable Energy</a:t>
            </a:r>
          </a:p>
        </p:txBody>
      </p:sp>
      <p:sp>
        <p:nvSpPr>
          <p:cNvPr id="12" name="TextBox 12"/>
          <p:cNvSpPr txBox="1"/>
          <p:nvPr/>
        </p:nvSpPr>
        <p:spPr>
          <a:xfrm>
            <a:off x="1509552" y="6003706"/>
            <a:ext cx="6882453" cy="685814"/>
          </a:xfrm>
          <a:prstGeom prst="rect">
            <a:avLst/>
          </a:prstGeom>
        </p:spPr>
        <p:txBody>
          <a:bodyPr lIns="0" tIns="0" rIns="0" bIns="0" rtlCol="0" anchor="t">
            <a:spAutoFit/>
          </a:bodyPr>
          <a:lstStyle/>
          <a:p>
            <a:pPr marL="688201" lvl="1" indent="-344100" algn="l">
              <a:lnSpc>
                <a:spcPts val="3187"/>
              </a:lnSpc>
              <a:buFont typeface="Arial"/>
              <a:buChar char="•"/>
            </a:pPr>
            <a:r>
              <a:rPr lang="en-US" sz="3187">
                <a:solidFill>
                  <a:srgbClr val="000000"/>
                </a:solidFill>
                <a:latin typeface="Biski"/>
                <a:ea typeface="Biski"/>
                <a:cs typeface="Biski"/>
                <a:sym typeface="Biski"/>
              </a:rPr>
              <a:t>Mitigation Strategy </a:t>
            </a:r>
          </a:p>
        </p:txBody>
      </p:sp>
      <p:sp>
        <p:nvSpPr>
          <p:cNvPr id="13" name="TextBox 13"/>
          <p:cNvSpPr txBox="1"/>
          <p:nvPr/>
        </p:nvSpPr>
        <p:spPr>
          <a:xfrm>
            <a:off x="1509552" y="6671665"/>
            <a:ext cx="6882453" cy="685814"/>
          </a:xfrm>
          <a:prstGeom prst="rect">
            <a:avLst/>
          </a:prstGeom>
        </p:spPr>
        <p:txBody>
          <a:bodyPr lIns="0" tIns="0" rIns="0" bIns="0" rtlCol="0" anchor="t">
            <a:spAutoFit/>
          </a:bodyPr>
          <a:lstStyle/>
          <a:p>
            <a:pPr marL="688201" lvl="1" indent="-344100" algn="l">
              <a:lnSpc>
                <a:spcPts val="3187"/>
              </a:lnSpc>
              <a:buFont typeface="Arial"/>
              <a:buChar char="•"/>
            </a:pPr>
            <a:r>
              <a:rPr lang="en-US" sz="3187">
                <a:solidFill>
                  <a:srgbClr val="000000"/>
                </a:solidFill>
                <a:latin typeface="Biski"/>
                <a:ea typeface="Biski"/>
                <a:cs typeface="Biski"/>
                <a:sym typeface="Biski"/>
              </a:rPr>
              <a:t>Adaptation Strategy</a:t>
            </a:r>
          </a:p>
        </p:txBody>
      </p:sp>
      <p:sp>
        <p:nvSpPr>
          <p:cNvPr id="14" name="Freeform 14"/>
          <p:cNvSpPr/>
          <p:nvPr/>
        </p:nvSpPr>
        <p:spPr>
          <a:xfrm rot="-10800000">
            <a:off x="7436654" y="-690734"/>
            <a:ext cx="1910703" cy="1938905"/>
          </a:xfrm>
          <a:custGeom>
            <a:avLst/>
            <a:gdLst/>
            <a:ahLst/>
            <a:cxnLst/>
            <a:rect l="l" t="t" r="r" b="b"/>
            <a:pathLst>
              <a:path w="1910703" h="1938905">
                <a:moveTo>
                  <a:pt x="0" y="0"/>
                </a:moveTo>
                <a:lnTo>
                  <a:pt x="1910703" y="0"/>
                </a:lnTo>
                <a:lnTo>
                  <a:pt x="1910703" y="1938906"/>
                </a:lnTo>
                <a:lnTo>
                  <a:pt x="0" y="19389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grpSp>
        <p:nvGrpSpPr>
          <p:cNvPr id="2" name="Group 2"/>
          <p:cNvGrpSpPr/>
          <p:nvPr/>
        </p:nvGrpSpPr>
        <p:grpSpPr>
          <a:xfrm>
            <a:off x="-799442" y="8223722"/>
            <a:ext cx="21469918" cy="3761793"/>
            <a:chOff x="0" y="0"/>
            <a:chExt cx="1619259" cy="283714"/>
          </a:xfrm>
        </p:grpSpPr>
        <p:sp>
          <p:nvSpPr>
            <p:cNvPr id="3" name="Freeform 3"/>
            <p:cNvSpPr/>
            <p:nvPr/>
          </p:nvSpPr>
          <p:spPr>
            <a:xfrm>
              <a:off x="0" y="0"/>
              <a:ext cx="1619259" cy="283714"/>
            </a:xfrm>
            <a:custGeom>
              <a:avLst/>
              <a:gdLst/>
              <a:ahLst/>
              <a:cxnLst/>
              <a:rect l="l" t="t" r="r" b="b"/>
              <a:pathLst>
                <a:path w="1619259" h="283714">
                  <a:moveTo>
                    <a:pt x="0" y="0"/>
                  </a:moveTo>
                  <a:lnTo>
                    <a:pt x="1619259" y="0"/>
                  </a:lnTo>
                  <a:lnTo>
                    <a:pt x="1619259" y="283714"/>
                  </a:lnTo>
                  <a:lnTo>
                    <a:pt x="0" y="283714"/>
                  </a:lnTo>
                  <a:close/>
                </a:path>
              </a:pathLst>
            </a:custGeom>
            <a:solidFill>
              <a:srgbClr val="ABC339"/>
            </a:solidFill>
          </p:spPr>
        </p:sp>
        <p:sp>
          <p:nvSpPr>
            <p:cNvPr id="4" name="TextBox 4"/>
            <p:cNvSpPr txBox="1"/>
            <p:nvPr/>
          </p:nvSpPr>
          <p:spPr>
            <a:xfrm>
              <a:off x="0" y="-38100"/>
              <a:ext cx="1619259" cy="321814"/>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3181966"/>
            <a:ext cx="7347343" cy="6612609"/>
          </a:xfrm>
          <a:custGeom>
            <a:avLst/>
            <a:gdLst/>
            <a:ahLst/>
            <a:cxnLst/>
            <a:rect l="l" t="t" r="r" b="b"/>
            <a:pathLst>
              <a:path w="7347343" h="6612609">
                <a:moveTo>
                  <a:pt x="0" y="0"/>
                </a:moveTo>
                <a:lnTo>
                  <a:pt x="7347343" y="0"/>
                </a:lnTo>
                <a:lnTo>
                  <a:pt x="7347343" y="6612609"/>
                </a:lnTo>
                <a:lnTo>
                  <a:pt x="0" y="6612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5572009" y="760644"/>
            <a:ext cx="3439179" cy="3276600"/>
          </a:xfrm>
          <a:custGeom>
            <a:avLst/>
            <a:gdLst/>
            <a:ahLst/>
            <a:cxnLst/>
            <a:rect l="l" t="t" r="r" b="b"/>
            <a:pathLst>
              <a:path w="3439179" h="3276600">
                <a:moveTo>
                  <a:pt x="0" y="0"/>
                </a:moveTo>
                <a:lnTo>
                  <a:pt x="3439180" y="0"/>
                </a:lnTo>
                <a:lnTo>
                  <a:pt x="3439180" y="3276600"/>
                </a:lnTo>
                <a:lnTo>
                  <a:pt x="0" y="3276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00354">
            <a:off x="-785152" y="-87561"/>
            <a:ext cx="2271861" cy="3451723"/>
          </a:xfrm>
          <a:custGeom>
            <a:avLst/>
            <a:gdLst/>
            <a:ahLst/>
            <a:cxnLst/>
            <a:rect l="l" t="t" r="r" b="b"/>
            <a:pathLst>
              <a:path w="2271861" h="3451723">
                <a:moveTo>
                  <a:pt x="0" y="0"/>
                </a:moveTo>
                <a:lnTo>
                  <a:pt x="2271861" y="0"/>
                </a:lnTo>
                <a:lnTo>
                  <a:pt x="2271861" y="3451722"/>
                </a:lnTo>
                <a:lnTo>
                  <a:pt x="0" y="3451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340782">
            <a:off x="3962144" y="-2398307"/>
            <a:ext cx="3052433" cy="4114800"/>
          </a:xfrm>
          <a:custGeom>
            <a:avLst/>
            <a:gdLst/>
            <a:ahLst/>
            <a:cxnLst/>
            <a:rect l="l" t="t" r="r" b="b"/>
            <a:pathLst>
              <a:path w="3052433" h="4114800">
                <a:moveTo>
                  <a:pt x="0" y="0"/>
                </a:moveTo>
                <a:lnTo>
                  <a:pt x="3052434" y="0"/>
                </a:lnTo>
                <a:lnTo>
                  <a:pt x="305243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451798">
            <a:off x="12408314" y="7549460"/>
            <a:ext cx="2881911" cy="4490229"/>
          </a:xfrm>
          <a:custGeom>
            <a:avLst/>
            <a:gdLst/>
            <a:ahLst/>
            <a:cxnLst/>
            <a:rect l="l" t="t" r="r" b="b"/>
            <a:pathLst>
              <a:path w="2881911" h="4490229">
                <a:moveTo>
                  <a:pt x="0" y="0"/>
                </a:moveTo>
                <a:lnTo>
                  <a:pt x="2881911" y="0"/>
                </a:lnTo>
                <a:lnTo>
                  <a:pt x="2881911" y="4490229"/>
                </a:lnTo>
                <a:lnTo>
                  <a:pt x="0" y="44902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9935517" y="667421"/>
            <a:ext cx="2284958" cy="970879"/>
          </a:xfrm>
          <a:custGeom>
            <a:avLst/>
            <a:gdLst/>
            <a:ahLst/>
            <a:cxnLst/>
            <a:rect l="l" t="t" r="r" b="b"/>
            <a:pathLst>
              <a:path w="2284958" h="970879">
                <a:moveTo>
                  <a:pt x="0" y="0"/>
                </a:moveTo>
                <a:lnTo>
                  <a:pt x="2284958" y="0"/>
                </a:lnTo>
                <a:lnTo>
                  <a:pt x="2284958" y="970879"/>
                </a:lnTo>
                <a:lnTo>
                  <a:pt x="0" y="970879"/>
                </a:lnTo>
                <a:lnTo>
                  <a:pt x="0" y="0"/>
                </a:lnTo>
                <a:close/>
              </a:path>
            </a:pathLst>
          </a:custGeom>
          <a:blipFill>
            <a:blip r:embed="rId12">
              <a:extLst>
                <a:ext uri="{96DAC541-7B7A-43D3-8B79-37D633B846F1}">
                  <asvg:svgBlip xmlns:asvg="http://schemas.microsoft.com/office/drawing/2016/SVG/main" r:embed="rId13"/>
                </a:ext>
              </a:extLst>
            </a:blip>
            <a:stretch>
              <a:fillRect l="-251496" b="-268500"/>
            </a:stretch>
          </a:blipFill>
        </p:spPr>
      </p:sp>
      <p:sp>
        <p:nvSpPr>
          <p:cNvPr id="11" name="Freeform 11"/>
          <p:cNvSpPr/>
          <p:nvPr/>
        </p:nvSpPr>
        <p:spPr>
          <a:xfrm>
            <a:off x="11429554" y="429509"/>
            <a:ext cx="1521744" cy="646589"/>
          </a:xfrm>
          <a:custGeom>
            <a:avLst/>
            <a:gdLst/>
            <a:ahLst/>
            <a:cxnLst/>
            <a:rect l="l" t="t" r="r" b="b"/>
            <a:pathLst>
              <a:path w="1521744" h="646589">
                <a:moveTo>
                  <a:pt x="0" y="0"/>
                </a:moveTo>
                <a:lnTo>
                  <a:pt x="1521745" y="0"/>
                </a:lnTo>
                <a:lnTo>
                  <a:pt x="1521745" y="646589"/>
                </a:lnTo>
                <a:lnTo>
                  <a:pt x="0" y="646589"/>
                </a:lnTo>
                <a:lnTo>
                  <a:pt x="0" y="0"/>
                </a:lnTo>
                <a:close/>
              </a:path>
            </a:pathLst>
          </a:custGeom>
          <a:blipFill>
            <a:blip r:embed="rId12">
              <a:extLst>
                <a:ext uri="{96DAC541-7B7A-43D3-8B79-37D633B846F1}">
                  <asvg:svgBlip xmlns:asvg="http://schemas.microsoft.com/office/drawing/2016/SVG/main" r:embed="rId13"/>
                </a:ext>
              </a:extLst>
            </a:blip>
            <a:stretch>
              <a:fillRect l="-251496" b="-268500"/>
            </a:stretch>
          </a:blipFill>
        </p:spPr>
      </p:sp>
      <p:sp>
        <p:nvSpPr>
          <p:cNvPr id="12" name="TextBox 12"/>
          <p:cNvSpPr txBox="1"/>
          <p:nvPr/>
        </p:nvSpPr>
        <p:spPr>
          <a:xfrm>
            <a:off x="8857324" y="2543252"/>
            <a:ext cx="6228910" cy="1590675"/>
          </a:xfrm>
          <a:prstGeom prst="rect">
            <a:avLst/>
          </a:prstGeom>
        </p:spPr>
        <p:txBody>
          <a:bodyPr lIns="0" tIns="0" rIns="0" bIns="0" rtlCol="0" anchor="t">
            <a:spAutoFit/>
          </a:bodyPr>
          <a:lstStyle/>
          <a:p>
            <a:pPr algn="l">
              <a:lnSpc>
                <a:spcPts val="6000"/>
              </a:lnSpc>
            </a:pPr>
            <a:r>
              <a:rPr lang="en-US" sz="6000" dirty="0">
                <a:solidFill>
                  <a:srgbClr val="226245"/>
                </a:solidFill>
                <a:latin typeface="Bobby Jones"/>
                <a:ea typeface="Bobby Jones"/>
                <a:cs typeface="Bobby Jones"/>
                <a:sym typeface="Bobby Jones"/>
              </a:rPr>
              <a:t>What is Climate Change?</a:t>
            </a:r>
          </a:p>
        </p:txBody>
      </p:sp>
      <p:sp>
        <p:nvSpPr>
          <p:cNvPr id="13" name="TextBox 13"/>
          <p:cNvSpPr txBox="1"/>
          <p:nvPr/>
        </p:nvSpPr>
        <p:spPr>
          <a:xfrm>
            <a:off x="8857324" y="4475394"/>
            <a:ext cx="8185958" cy="2767330"/>
          </a:xfrm>
          <a:prstGeom prst="rect">
            <a:avLst/>
          </a:prstGeom>
        </p:spPr>
        <p:txBody>
          <a:bodyPr lIns="0" tIns="0" rIns="0" bIns="0" rtlCol="0" anchor="t">
            <a:spAutoFit/>
          </a:bodyPr>
          <a:lstStyle/>
          <a:p>
            <a:pPr algn="l">
              <a:lnSpc>
                <a:spcPts val="3380"/>
              </a:lnSpc>
            </a:pPr>
            <a:r>
              <a:rPr lang="en-US" sz="2600" spc="78" dirty="0">
                <a:solidFill>
                  <a:srgbClr val="000000"/>
                </a:solidFill>
                <a:latin typeface="Biski"/>
                <a:ea typeface="Biski"/>
                <a:cs typeface="Biski"/>
                <a:sym typeface="Biski"/>
              </a:rPr>
              <a:t>Climate change refers to long term changes in temperature and weather patterns around the world. While these changes can occur naturally, human activities such as the burning of fossil fuels are accelerating this process significantly.</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a:off x="316931" y="1434277"/>
            <a:ext cx="9016085" cy="7393190"/>
          </a:xfrm>
          <a:custGeom>
            <a:avLst/>
            <a:gdLst/>
            <a:ahLst/>
            <a:cxnLst/>
            <a:rect l="l" t="t" r="r" b="b"/>
            <a:pathLst>
              <a:path w="9016085" h="7393190">
                <a:moveTo>
                  <a:pt x="0" y="0"/>
                </a:moveTo>
                <a:lnTo>
                  <a:pt x="9016085" y="0"/>
                </a:lnTo>
                <a:lnTo>
                  <a:pt x="9016085" y="7393189"/>
                </a:lnTo>
                <a:lnTo>
                  <a:pt x="0" y="73931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245213">
            <a:off x="15073193" y="7075805"/>
            <a:ext cx="1617898" cy="3503322"/>
          </a:xfrm>
          <a:custGeom>
            <a:avLst/>
            <a:gdLst/>
            <a:ahLst/>
            <a:cxnLst/>
            <a:rect l="l" t="t" r="r" b="b"/>
            <a:pathLst>
              <a:path w="1617898" h="3503322">
                <a:moveTo>
                  <a:pt x="0" y="0"/>
                </a:moveTo>
                <a:lnTo>
                  <a:pt x="1617898" y="0"/>
                </a:lnTo>
                <a:lnTo>
                  <a:pt x="1617898" y="3503322"/>
                </a:lnTo>
                <a:lnTo>
                  <a:pt x="0" y="35033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50954">
            <a:off x="7883986" y="6793004"/>
            <a:ext cx="1612012" cy="2351742"/>
          </a:xfrm>
          <a:custGeom>
            <a:avLst/>
            <a:gdLst/>
            <a:ahLst/>
            <a:cxnLst/>
            <a:rect l="l" t="t" r="r" b="b"/>
            <a:pathLst>
              <a:path w="1612012" h="2351742">
                <a:moveTo>
                  <a:pt x="0" y="0"/>
                </a:moveTo>
                <a:lnTo>
                  <a:pt x="1612012" y="0"/>
                </a:lnTo>
                <a:lnTo>
                  <a:pt x="1612012" y="2351742"/>
                </a:lnTo>
                <a:lnTo>
                  <a:pt x="0" y="23517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2311734">
            <a:off x="1126331" y="278156"/>
            <a:ext cx="1119965" cy="2990199"/>
          </a:xfrm>
          <a:custGeom>
            <a:avLst/>
            <a:gdLst/>
            <a:ahLst/>
            <a:cxnLst/>
            <a:rect l="l" t="t" r="r" b="b"/>
            <a:pathLst>
              <a:path w="1119965" h="2990199">
                <a:moveTo>
                  <a:pt x="0" y="0"/>
                </a:moveTo>
                <a:lnTo>
                  <a:pt x="1119966" y="0"/>
                </a:lnTo>
                <a:lnTo>
                  <a:pt x="1119966" y="2990199"/>
                </a:lnTo>
                <a:lnTo>
                  <a:pt x="0" y="29901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1280533">
            <a:off x="15573111" y="-64205"/>
            <a:ext cx="1982602" cy="2847078"/>
          </a:xfrm>
          <a:custGeom>
            <a:avLst/>
            <a:gdLst/>
            <a:ahLst/>
            <a:cxnLst/>
            <a:rect l="l" t="t" r="r" b="b"/>
            <a:pathLst>
              <a:path w="1982602" h="2847078">
                <a:moveTo>
                  <a:pt x="0" y="0"/>
                </a:moveTo>
                <a:lnTo>
                  <a:pt x="1982602" y="0"/>
                </a:lnTo>
                <a:lnTo>
                  <a:pt x="1982602" y="2847079"/>
                </a:lnTo>
                <a:lnTo>
                  <a:pt x="0" y="28470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0139842" y="3131749"/>
            <a:ext cx="5663944" cy="1590675"/>
          </a:xfrm>
          <a:prstGeom prst="rect">
            <a:avLst/>
          </a:prstGeom>
        </p:spPr>
        <p:txBody>
          <a:bodyPr lIns="0" tIns="0" rIns="0" bIns="0" rtlCol="0" anchor="t">
            <a:spAutoFit/>
          </a:bodyPr>
          <a:lstStyle/>
          <a:p>
            <a:pPr algn="l">
              <a:lnSpc>
                <a:spcPts val="6000"/>
              </a:lnSpc>
            </a:pPr>
            <a:r>
              <a:rPr lang="en-US" sz="6000" dirty="0">
                <a:solidFill>
                  <a:srgbClr val="226245"/>
                </a:solidFill>
                <a:latin typeface="Bobby Jones"/>
                <a:ea typeface="Bobby Jones"/>
                <a:cs typeface="Bobby Jones"/>
                <a:sym typeface="Bobby Jones"/>
              </a:rPr>
              <a:t>Environmental Impacts</a:t>
            </a:r>
          </a:p>
        </p:txBody>
      </p:sp>
      <p:sp>
        <p:nvSpPr>
          <p:cNvPr id="8" name="TextBox 8"/>
          <p:cNvSpPr txBox="1"/>
          <p:nvPr/>
        </p:nvSpPr>
        <p:spPr>
          <a:xfrm>
            <a:off x="10139842" y="4902271"/>
            <a:ext cx="7119458" cy="2338705"/>
          </a:xfrm>
          <a:prstGeom prst="rect">
            <a:avLst/>
          </a:prstGeom>
        </p:spPr>
        <p:txBody>
          <a:bodyPr lIns="0" tIns="0" rIns="0" bIns="0" rtlCol="0" anchor="t">
            <a:spAutoFit/>
          </a:bodyPr>
          <a:lstStyle/>
          <a:p>
            <a:pPr algn="l">
              <a:lnSpc>
                <a:spcPts val="3380"/>
              </a:lnSpc>
            </a:pPr>
            <a:r>
              <a:rPr lang="en-US" sz="2600" spc="78" dirty="0">
                <a:solidFill>
                  <a:srgbClr val="000000"/>
                </a:solidFill>
                <a:latin typeface="Biski"/>
                <a:ea typeface="Biski"/>
                <a:cs typeface="Biski"/>
                <a:sym typeface="Biski"/>
              </a:rPr>
              <a:t>Environmental impacts of climate change include rising global temperatures, melting polar ice caps, rising sea levels, and changing weather patterns.</a:t>
            </a:r>
          </a:p>
        </p:txBody>
      </p:sp>
      <p:sp>
        <p:nvSpPr>
          <p:cNvPr id="9" name="Freeform 9"/>
          <p:cNvSpPr/>
          <p:nvPr/>
        </p:nvSpPr>
        <p:spPr>
          <a:xfrm rot="-4854246">
            <a:off x="1415069" y="7745348"/>
            <a:ext cx="1424595" cy="1445622"/>
          </a:xfrm>
          <a:custGeom>
            <a:avLst/>
            <a:gdLst/>
            <a:ahLst/>
            <a:cxnLst/>
            <a:rect l="l" t="t" r="r" b="b"/>
            <a:pathLst>
              <a:path w="1424595" h="1445622">
                <a:moveTo>
                  <a:pt x="0" y="0"/>
                </a:moveTo>
                <a:lnTo>
                  <a:pt x="1424595" y="0"/>
                </a:lnTo>
                <a:lnTo>
                  <a:pt x="1424595" y="1445622"/>
                </a:lnTo>
                <a:lnTo>
                  <a:pt x="0" y="14456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533112" y="9208720"/>
            <a:ext cx="2284958" cy="970879"/>
          </a:xfrm>
          <a:custGeom>
            <a:avLst/>
            <a:gdLst/>
            <a:ahLst/>
            <a:cxnLst/>
            <a:rect l="l" t="t" r="r" b="b"/>
            <a:pathLst>
              <a:path w="2284958" h="970879">
                <a:moveTo>
                  <a:pt x="0" y="0"/>
                </a:moveTo>
                <a:lnTo>
                  <a:pt x="2284959" y="0"/>
                </a:lnTo>
                <a:lnTo>
                  <a:pt x="2284959" y="970878"/>
                </a:lnTo>
                <a:lnTo>
                  <a:pt x="0" y="970878"/>
                </a:lnTo>
                <a:lnTo>
                  <a:pt x="0" y="0"/>
                </a:lnTo>
                <a:close/>
              </a:path>
            </a:pathLst>
          </a:custGeom>
          <a:blipFill>
            <a:blip r:embed="rId14">
              <a:extLst>
                <a:ext uri="{96DAC541-7B7A-43D3-8B79-37D633B846F1}">
                  <asvg:svgBlip xmlns:asvg="http://schemas.microsoft.com/office/drawing/2016/SVG/main" r:embed="rId15"/>
                </a:ext>
              </a:extLst>
            </a:blip>
            <a:stretch>
              <a:fillRect l="-251496" b="-268500"/>
            </a:stretch>
          </a:blipFill>
        </p:spPr>
      </p:sp>
      <p:sp>
        <p:nvSpPr>
          <p:cNvPr id="11" name="Freeform 11"/>
          <p:cNvSpPr/>
          <p:nvPr/>
        </p:nvSpPr>
        <p:spPr>
          <a:xfrm>
            <a:off x="11027150" y="8970808"/>
            <a:ext cx="1521744" cy="646589"/>
          </a:xfrm>
          <a:custGeom>
            <a:avLst/>
            <a:gdLst/>
            <a:ahLst/>
            <a:cxnLst/>
            <a:rect l="l" t="t" r="r" b="b"/>
            <a:pathLst>
              <a:path w="1521744" h="646589">
                <a:moveTo>
                  <a:pt x="0" y="0"/>
                </a:moveTo>
                <a:lnTo>
                  <a:pt x="1521745" y="0"/>
                </a:lnTo>
                <a:lnTo>
                  <a:pt x="1521745" y="646589"/>
                </a:lnTo>
                <a:lnTo>
                  <a:pt x="0" y="646589"/>
                </a:lnTo>
                <a:lnTo>
                  <a:pt x="0" y="0"/>
                </a:lnTo>
                <a:close/>
              </a:path>
            </a:pathLst>
          </a:custGeom>
          <a:blipFill>
            <a:blip r:embed="rId16">
              <a:extLst>
                <a:ext uri="{96DAC541-7B7A-43D3-8B79-37D633B846F1}">
                  <asvg:svgBlip xmlns:asvg="http://schemas.microsoft.com/office/drawing/2016/SVG/main" r:embed="rId17"/>
                </a:ext>
              </a:extLst>
            </a:blip>
            <a:stretch>
              <a:fillRect l="-251496" b="-268500"/>
            </a:stretch>
          </a:blipFill>
        </p:spPr>
      </p:sp>
      <p:sp>
        <p:nvSpPr>
          <p:cNvPr id="12" name="Freeform 12"/>
          <p:cNvSpPr/>
          <p:nvPr/>
        </p:nvSpPr>
        <p:spPr>
          <a:xfrm rot="-375698">
            <a:off x="8892585" y="-863220"/>
            <a:ext cx="2494514" cy="2344786"/>
          </a:xfrm>
          <a:custGeom>
            <a:avLst/>
            <a:gdLst/>
            <a:ahLst/>
            <a:cxnLst/>
            <a:rect l="l" t="t" r="r" b="b"/>
            <a:pathLst>
              <a:path w="2494514" h="2344786">
                <a:moveTo>
                  <a:pt x="0" y="0"/>
                </a:moveTo>
                <a:lnTo>
                  <a:pt x="2494514" y="0"/>
                </a:lnTo>
                <a:lnTo>
                  <a:pt x="2494514" y="2344786"/>
                </a:lnTo>
                <a:lnTo>
                  <a:pt x="0" y="2344786"/>
                </a:lnTo>
                <a:lnTo>
                  <a:pt x="0" y="0"/>
                </a:lnTo>
                <a:close/>
              </a:path>
            </a:pathLst>
          </a:custGeom>
          <a:blipFill>
            <a:blip r:embed="rId18">
              <a:extLst>
                <a:ext uri="{96DAC541-7B7A-43D3-8B79-37D633B846F1}">
                  <asvg:svgBlip xmlns:asvg="http://schemas.microsoft.com/office/drawing/2016/SVG/main" r:embed="rId19"/>
                </a:ext>
              </a:extLst>
            </a:blip>
            <a:stretch>
              <a:fillRect r="-162951" b="-156345"/>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F0"/>
        </a:solidFill>
        <a:effectLst/>
      </p:bgPr>
    </p:bg>
    <p:spTree>
      <p:nvGrpSpPr>
        <p:cNvPr id="1" name=""/>
        <p:cNvGrpSpPr/>
        <p:nvPr/>
      </p:nvGrpSpPr>
      <p:grpSpPr>
        <a:xfrm>
          <a:off x="0" y="0"/>
          <a:ext cx="0" cy="0"/>
          <a:chOff x="0" y="0"/>
          <a:chExt cx="0" cy="0"/>
        </a:xfrm>
      </p:grpSpPr>
      <p:sp>
        <p:nvSpPr>
          <p:cNvPr id="2" name="Freeform 2"/>
          <p:cNvSpPr/>
          <p:nvPr/>
        </p:nvSpPr>
        <p:spPr>
          <a:xfrm>
            <a:off x="1028700" y="3927816"/>
            <a:ext cx="4598550" cy="4607082"/>
          </a:xfrm>
          <a:custGeom>
            <a:avLst/>
            <a:gdLst/>
            <a:ahLst/>
            <a:cxnLst/>
            <a:rect l="l" t="t" r="r" b="b"/>
            <a:pathLst>
              <a:path w="4598550" h="4607082">
                <a:moveTo>
                  <a:pt x="0" y="0"/>
                </a:moveTo>
                <a:lnTo>
                  <a:pt x="4598550" y="0"/>
                </a:lnTo>
                <a:lnTo>
                  <a:pt x="4598550" y="4607082"/>
                </a:lnTo>
                <a:lnTo>
                  <a:pt x="0" y="4607082"/>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627250" y="-1042487"/>
            <a:ext cx="2531199" cy="2535895"/>
          </a:xfrm>
          <a:custGeom>
            <a:avLst/>
            <a:gdLst/>
            <a:ahLst/>
            <a:cxnLst/>
            <a:rect l="l" t="t" r="r" b="b"/>
            <a:pathLst>
              <a:path w="2531199" h="2535895">
                <a:moveTo>
                  <a:pt x="0" y="0"/>
                </a:moveTo>
                <a:lnTo>
                  <a:pt x="2531199" y="0"/>
                </a:lnTo>
                <a:lnTo>
                  <a:pt x="2531199" y="2535895"/>
                </a:lnTo>
                <a:lnTo>
                  <a:pt x="0" y="2535895"/>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4305132" y="-1042487"/>
            <a:ext cx="4598550" cy="4607082"/>
          </a:xfrm>
          <a:custGeom>
            <a:avLst/>
            <a:gdLst/>
            <a:ahLst/>
            <a:cxnLst/>
            <a:rect l="l" t="t" r="r" b="b"/>
            <a:pathLst>
              <a:path w="4598550" h="4607082">
                <a:moveTo>
                  <a:pt x="0" y="0"/>
                </a:moveTo>
                <a:lnTo>
                  <a:pt x="4598550" y="0"/>
                </a:lnTo>
                <a:lnTo>
                  <a:pt x="4598550" y="4607082"/>
                </a:lnTo>
                <a:lnTo>
                  <a:pt x="0" y="4607082"/>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727209" y="7674982"/>
            <a:ext cx="21174037" cy="4704544"/>
            <a:chOff x="0" y="0"/>
            <a:chExt cx="1463553" cy="325179"/>
          </a:xfrm>
        </p:grpSpPr>
        <p:sp>
          <p:nvSpPr>
            <p:cNvPr id="6" name="Freeform 6"/>
            <p:cNvSpPr/>
            <p:nvPr/>
          </p:nvSpPr>
          <p:spPr>
            <a:xfrm>
              <a:off x="0" y="0"/>
              <a:ext cx="1463553" cy="325179"/>
            </a:xfrm>
            <a:custGeom>
              <a:avLst/>
              <a:gdLst/>
              <a:ahLst/>
              <a:cxnLst/>
              <a:rect l="l" t="t" r="r" b="b"/>
              <a:pathLst>
                <a:path w="1463553" h="325179">
                  <a:moveTo>
                    <a:pt x="0" y="0"/>
                  </a:moveTo>
                  <a:lnTo>
                    <a:pt x="1463553" y="0"/>
                  </a:lnTo>
                  <a:lnTo>
                    <a:pt x="1463553" y="325179"/>
                  </a:lnTo>
                  <a:lnTo>
                    <a:pt x="0" y="325179"/>
                  </a:lnTo>
                  <a:close/>
                </a:path>
              </a:pathLst>
            </a:custGeom>
            <a:solidFill>
              <a:srgbClr val="226245"/>
            </a:solidFill>
          </p:spPr>
        </p:sp>
        <p:sp>
          <p:nvSpPr>
            <p:cNvPr id="7" name="TextBox 7"/>
            <p:cNvSpPr txBox="1"/>
            <p:nvPr/>
          </p:nvSpPr>
          <p:spPr>
            <a:xfrm>
              <a:off x="0" y="-38100"/>
              <a:ext cx="1463553" cy="36327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2322690" y="2030576"/>
            <a:ext cx="8411822" cy="8212997"/>
          </a:xfrm>
          <a:custGeom>
            <a:avLst/>
            <a:gdLst/>
            <a:ahLst/>
            <a:cxnLst/>
            <a:rect l="l" t="t" r="r" b="b"/>
            <a:pathLst>
              <a:path w="8411822" h="8212997">
                <a:moveTo>
                  <a:pt x="0" y="0"/>
                </a:moveTo>
                <a:lnTo>
                  <a:pt x="8411822" y="0"/>
                </a:lnTo>
                <a:lnTo>
                  <a:pt x="8411822" y="8212997"/>
                </a:lnTo>
                <a:lnTo>
                  <a:pt x="0" y="82129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1864920" y="4843291"/>
            <a:ext cx="3394973" cy="2210976"/>
          </a:xfrm>
          <a:custGeom>
            <a:avLst/>
            <a:gdLst/>
            <a:ahLst/>
            <a:cxnLst/>
            <a:rect l="l" t="t" r="r" b="b"/>
            <a:pathLst>
              <a:path w="3394973" h="2210976">
                <a:moveTo>
                  <a:pt x="0" y="0"/>
                </a:moveTo>
                <a:lnTo>
                  <a:pt x="3394973" y="0"/>
                </a:lnTo>
                <a:lnTo>
                  <a:pt x="3394973" y="2210977"/>
                </a:lnTo>
                <a:lnTo>
                  <a:pt x="0" y="22109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1541350" y="5064370"/>
            <a:ext cx="3822127" cy="1971508"/>
          </a:xfrm>
          <a:prstGeom prst="rect">
            <a:avLst/>
          </a:prstGeom>
        </p:spPr>
        <p:txBody>
          <a:bodyPr lIns="0" tIns="0" rIns="0" bIns="0" rtlCol="0" anchor="t">
            <a:spAutoFit/>
          </a:bodyPr>
          <a:lstStyle/>
          <a:p>
            <a:pPr algn="ctr">
              <a:lnSpc>
                <a:spcPts val="14589"/>
              </a:lnSpc>
              <a:spcBef>
                <a:spcPct val="0"/>
              </a:spcBef>
            </a:pPr>
            <a:r>
              <a:rPr lang="en-US" sz="14589" dirty="0">
                <a:solidFill>
                  <a:srgbClr val="ABC339"/>
                </a:solidFill>
                <a:latin typeface="Bobby Jones"/>
                <a:ea typeface="Bobby Jones"/>
                <a:cs typeface="Bobby Jones"/>
                <a:sym typeface="Bobby Jones"/>
              </a:rPr>
              <a:t>you</a:t>
            </a:r>
          </a:p>
        </p:txBody>
      </p:sp>
      <p:sp>
        <p:nvSpPr>
          <p:cNvPr id="11" name="TextBox 11"/>
          <p:cNvSpPr txBox="1"/>
          <p:nvPr/>
        </p:nvSpPr>
        <p:spPr>
          <a:xfrm>
            <a:off x="10890327" y="3113526"/>
            <a:ext cx="5447744" cy="1971508"/>
          </a:xfrm>
          <a:prstGeom prst="rect">
            <a:avLst/>
          </a:prstGeom>
        </p:spPr>
        <p:txBody>
          <a:bodyPr lIns="0" tIns="0" rIns="0" bIns="0" rtlCol="0" anchor="t">
            <a:spAutoFit/>
          </a:bodyPr>
          <a:lstStyle/>
          <a:p>
            <a:pPr algn="l">
              <a:lnSpc>
                <a:spcPts val="14589"/>
              </a:lnSpc>
              <a:spcBef>
                <a:spcPct val="0"/>
              </a:spcBef>
            </a:pPr>
            <a:r>
              <a:rPr lang="en-US" sz="14589" dirty="0">
                <a:solidFill>
                  <a:srgbClr val="006C56"/>
                </a:solidFill>
                <a:latin typeface="Bobby Jones"/>
                <a:ea typeface="Bobby Jones"/>
                <a:cs typeface="Bobby Jones"/>
                <a:sym typeface="Bobby Jones"/>
              </a:rPr>
              <a:t>Thank</a:t>
            </a:r>
          </a:p>
        </p:txBody>
      </p:sp>
      <p:sp>
        <p:nvSpPr>
          <p:cNvPr id="12" name="Freeform 12"/>
          <p:cNvSpPr/>
          <p:nvPr/>
        </p:nvSpPr>
        <p:spPr>
          <a:xfrm>
            <a:off x="15184074" y="-710625"/>
            <a:ext cx="3478649" cy="3478649"/>
          </a:xfrm>
          <a:custGeom>
            <a:avLst/>
            <a:gdLst/>
            <a:ahLst/>
            <a:cxnLst/>
            <a:rect l="l" t="t" r="r" b="b"/>
            <a:pathLst>
              <a:path w="3478649" h="3478649">
                <a:moveTo>
                  <a:pt x="0" y="0"/>
                </a:moveTo>
                <a:lnTo>
                  <a:pt x="3478649" y="0"/>
                </a:lnTo>
                <a:lnTo>
                  <a:pt x="3478649" y="3478650"/>
                </a:lnTo>
                <a:lnTo>
                  <a:pt x="0" y="3478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1589268">
            <a:off x="13093002" y="8797234"/>
            <a:ext cx="2424258" cy="2460041"/>
          </a:xfrm>
          <a:custGeom>
            <a:avLst/>
            <a:gdLst/>
            <a:ahLst/>
            <a:cxnLst/>
            <a:rect l="l" t="t" r="r" b="b"/>
            <a:pathLst>
              <a:path w="2424258" h="2460041">
                <a:moveTo>
                  <a:pt x="0" y="0"/>
                </a:moveTo>
                <a:lnTo>
                  <a:pt x="2424259" y="0"/>
                </a:lnTo>
                <a:lnTo>
                  <a:pt x="2424259" y="2460040"/>
                </a:lnTo>
                <a:lnTo>
                  <a:pt x="0" y="24600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394518" y="-710625"/>
            <a:ext cx="2041857" cy="3576501"/>
          </a:xfrm>
          <a:custGeom>
            <a:avLst/>
            <a:gdLst/>
            <a:ahLst/>
            <a:cxnLst/>
            <a:rect l="l" t="t" r="r" b="b"/>
            <a:pathLst>
              <a:path w="2041857" h="3576501">
                <a:moveTo>
                  <a:pt x="0" y="0"/>
                </a:moveTo>
                <a:lnTo>
                  <a:pt x="2041857" y="0"/>
                </a:lnTo>
                <a:lnTo>
                  <a:pt x="2041857" y="3576501"/>
                </a:lnTo>
                <a:lnTo>
                  <a:pt x="0" y="35765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rot="-375698">
            <a:off x="9035101" y="943407"/>
            <a:ext cx="2824181" cy="2654665"/>
          </a:xfrm>
          <a:custGeom>
            <a:avLst/>
            <a:gdLst/>
            <a:ahLst/>
            <a:cxnLst/>
            <a:rect l="l" t="t" r="r" b="b"/>
            <a:pathLst>
              <a:path w="2824181" h="2654665">
                <a:moveTo>
                  <a:pt x="0" y="0"/>
                </a:moveTo>
                <a:lnTo>
                  <a:pt x="2824181" y="0"/>
                </a:lnTo>
                <a:lnTo>
                  <a:pt x="2824181" y="2654665"/>
                </a:lnTo>
                <a:lnTo>
                  <a:pt x="0" y="2654665"/>
                </a:lnTo>
                <a:lnTo>
                  <a:pt x="0" y="0"/>
                </a:lnTo>
                <a:close/>
              </a:path>
            </a:pathLst>
          </a:custGeom>
          <a:blipFill>
            <a:blip r:embed="rId14">
              <a:extLst>
                <a:ext uri="{96DAC541-7B7A-43D3-8B79-37D633B846F1}">
                  <asvg:svgBlip xmlns:asvg="http://schemas.microsoft.com/office/drawing/2016/SVG/main" r:embed="rId15"/>
                </a:ext>
              </a:extLst>
            </a:blip>
            <a:stretch>
              <a:fillRect r="-162951" b="-156345"/>
            </a:stretch>
          </a:blipFill>
        </p:spPr>
      </p:sp>
      <p:sp>
        <p:nvSpPr>
          <p:cNvPr id="16" name="Freeform 16"/>
          <p:cNvSpPr/>
          <p:nvPr/>
        </p:nvSpPr>
        <p:spPr>
          <a:xfrm>
            <a:off x="16493885" y="5742745"/>
            <a:ext cx="4337676" cy="1932238"/>
          </a:xfrm>
          <a:custGeom>
            <a:avLst/>
            <a:gdLst/>
            <a:ahLst/>
            <a:cxnLst/>
            <a:rect l="l" t="t" r="r" b="b"/>
            <a:pathLst>
              <a:path w="4337676" h="1932238">
                <a:moveTo>
                  <a:pt x="0" y="0"/>
                </a:moveTo>
                <a:lnTo>
                  <a:pt x="4337676" y="0"/>
                </a:lnTo>
                <a:lnTo>
                  <a:pt x="4337676" y="1932237"/>
                </a:lnTo>
                <a:lnTo>
                  <a:pt x="0" y="193223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7" name="Freeform 17"/>
          <p:cNvSpPr/>
          <p:nvPr/>
        </p:nvSpPr>
        <p:spPr>
          <a:xfrm>
            <a:off x="-1255976" y="6845815"/>
            <a:ext cx="2284676" cy="3079832"/>
          </a:xfrm>
          <a:custGeom>
            <a:avLst/>
            <a:gdLst/>
            <a:ahLst/>
            <a:cxnLst/>
            <a:rect l="l" t="t" r="r" b="b"/>
            <a:pathLst>
              <a:path w="2284676" h="3079832">
                <a:moveTo>
                  <a:pt x="0" y="0"/>
                </a:moveTo>
                <a:lnTo>
                  <a:pt x="2284676" y="0"/>
                </a:lnTo>
                <a:lnTo>
                  <a:pt x="2284676" y="3079832"/>
                </a:lnTo>
                <a:lnTo>
                  <a:pt x="0" y="307983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121</Words>
  <Application>Microsoft Office PowerPoint</Application>
  <PresentationFormat>Custom</PresentationFormat>
  <Paragraphs>16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Biski</vt:lpstr>
      <vt:lpstr>Bobby Jones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Green Illustrative Climate Change Presentation</dc:title>
  <dc:creator>Admin</dc:creator>
  <cp:lastModifiedBy>Administrator</cp:lastModifiedBy>
  <cp:revision>2</cp:revision>
  <dcterms:created xsi:type="dcterms:W3CDTF">2006-08-16T00:00:00Z</dcterms:created>
  <dcterms:modified xsi:type="dcterms:W3CDTF">2025-10-01T16:48:13Z</dcterms:modified>
  <dc:identifier>DAG0kIBxFAI</dc:identifier>
</cp:coreProperties>
</file>